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0" d="100"/>
          <a:sy n="30" d="100"/>
        </p:scale>
        <p:origin x="3588" y="9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3.png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86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676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402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16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78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143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872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58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96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21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54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07C391-2F17-46AA-B619-F18B7FB99143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816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tmp"/><Relationship Id="rId7" Type="http://schemas.openxmlformats.org/officeDocument/2006/relationships/image" Target="../media/image9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tmp"/><Relationship Id="rId5" Type="http://schemas.openxmlformats.org/officeDocument/2006/relationships/image" Target="../media/image7.tmp"/><Relationship Id="rId4" Type="http://schemas.openxmlformats.org/officeDocument/2006/relationships/image" Target="../media/image6.tmp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17.png"/><Relationship Id="rId18" Type="http://schemas.openxmlformats.org/officeDocument/2006/relationships/image" Target="../media/image20.jpeg"/><Relationship Id="rId3" Type="http://schemas.openxmlformats.org/officeDocument/2006/relationships/image" Target="../media/image12.png"/><Relationship Id="rId21" Type="http://schemas.openxmlformats.org/officeDocument/2006/relationships/image" Target="../media/image22.jpeg"/><Relationship Id="rId7" Type="http://schemas.openxmlformats.org/officeDocument/2006/relationships/image" Target="../media/image14.png"/><Relationship Id="rId12" Type="http://schemas.microsoft.com/office/2007/relationships/hdphoto" Target="../media/hdphoto8.wdp"/><Relationship Id="rId17" Type="http://schemas.microsoft.com/office/2007/relationships/hdphoto" Target="../media/hdphoto10.wdp"/><Relationship Id="rId2" Type="http://schemas.openxmlformats.org/officeDocument/2006/relationships/image" Target="../media/image11.jpeg"/><Relationship Id="rId16" Type="http://schemas.openxmlformats.org/officeDocument/2006/relationships/image" Target="../media/image19.png"/><Relationship Id="rId20" Type="http://schemas.microsoft.com/office/2007/relationships/hdphoto" Target="../media/hdphoto11.wdp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11" Type="http://schemas.openxmlformats.org/officeDocument/2006/relationships/image" Target="../media/image16.png"/><Relationship Id="rId5" Type="http://schemas.openxmlformats.org/officeDocument/2006/relationships/image" Target="../media/image13.png"/><Relationship Id="rId15" Type="http://schemas.microsoft.com/office/2007/relationships/hdphoto" Target="../media/hdphoto9.wdp"/><Relationship Id="rId23" Type="http://schemas.microsoft.com/office/2007/relationships/hdphoto" Target="../media/hdphoto12.wdp"/><Relationship Id="rId10" Type="http://schemas.microsoft.com/office/2007/relationships/hdphoto" Target="../media/hdphoto7.wdp"/><Relationship Id="rId19" Type="http://schemas.openxmlformats.org/officeDocument/2006/relationships/image" Target="../media/image21.png"/><Relationship Id="rId4" Type="http://schemas.microsoft.com/office/2007/relationships/hdphoto" Target="../media/hdphoto4.wdp"/><Relationship Id="rId9" Type="http://schemas.openxmlformats.org/officeDocument/2006/relationships/image" Target="../media/image15.png"/><Relationship Id="rId14" Type="http://schemas.openxmlformats.org/officeDocument/2006/relationships/image" Target="../media/image18.png"/><Relationship Id="rId22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2072" b="80020"/>
          <a:stretch/>
        </p:blipFill>
        <p:spPr>
          <a:xfrm>
            <a:off x="-815466" y="-3660019"/>
            <a:ext cx="14614593" cy="29819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30650" r="2072" b="56785"/>
          <a:stretch/>
        </p:blipFill>
        <p:spPr>
          <a:xfrm>
            <a:off x="-815466" y="-678094"/>
            <a:ext cx="14614593" cy="18752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19" t="52327" r="1553" b="33524"/>
          <a:stretch/>
        </p:blipFill>
        <p:spPr>
          <a:xfrm>
            <a:off x="-815466" y="1166204"/>
            <a:ext cx="14614593" cy="21116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7221" t="75486" r="8447" b="10365"/>
          <a:stretch/>
        </p:blipFill>
        <p:spPr>
          <a:xfrm>
            <a:off x="10352868" y="3587771"/>
            <a:ext cx="2138766" cy="21116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6139" t="75174" r="29529" b="10677"/>
          <a:stretch/>
        </p:blipFill>
        <p:spPr>
          <a:xfrm>
            <a:off x="7561213" y="3587771"/>
            <a:ext cx="2138766" cy="21116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31317" t="75278" r="54351" b="10573"/>
          <a:stretch/>
        </p:blipFill>
        <p:spPr>
          <a:xfrm>
            <a:off x="4290825" y="5802199"/>
            <a:ext cx="2138766" cy="21116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53956" t="29169" r="27870" b="56682"/>
          <a:stretch/>
        </p:blipFill>
        <p:spPr>
          <a:xfrm>
            <a:off x="10287246" y="5910510"/>
            <a:ext cx="2712203" cy="21116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77325" t="5908" r="8343" b="79943"/>
          <a:stretch/>
        </p:blipFill>
        <p:spPr>
          <a:xfrm>
            <a:off x="6195693" y="5910511"/>
            <a:ext cx="2138766" cy="21116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29980" t="6012" r="53611" b="79839"/>
          <a:stretch/>
        </p:blipFill>
        <p:spPr>
          <a:xfrm>
            <a:off x="981" y="5699372"/>
            <a:ext cx="2448732" cy="21116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8794" t="28962" r="74797" b="56889"/>
          <a:stretch/>
        </p:blipFill>
        <p:spPr>
          <a:xfrm>
            <a:off x="2301989" y="5802199"/>
            <a:ext cx="2448732" cy="21116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29448" t="52328" r="52796" b="33523"/>
          <a:stretch/>
        </p:blipFill>
        <p:spPr>
          <a:xfrm>
            <a:off x="7762545" y="5933582"/>
            <a:ext cx="2649720" cy="211160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7641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53956" t="29169" r="27870" b="56682"/>
          <a:stretch/>
        </p:blipFill>
        <p:spPr>
          <a:xfrm>
            <a:off x="14698543" y="-8778965"/>
            <a:ext cx="6958094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77325" t="5908" r="8343" b="79943"/>
          <a:stretch/>
        </p:blipFill>
        <p:spPr>
          <a:xfrm>
            <a:off x="8912794" y="-8544669"/>
            <a:ext cx="548695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29448" t="52328" r="52796" b="33523"/>
          <a:stretch/>
        </p:blipFill>
        <p:spPr>
          <a:xfrm>
            <a:off x="2442274" y="-8544669"/>
            <a:ext cx="679779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7" b="18746" l="31621" r="44748">
                        <a14:backgroundMark x1="42494" y1="11380" x2="28450" y2="14528"/>
                      </a14:backgroundRemoval>
                    </a14:imgEffect>
                  </a14:imgLayer>
                </a14:imgProps>
              </a:ext>
            </a:extLst>
          </a:blip>
          <a:srcRect l="29980" t="6012" r="53611" b="79839"/>
          <a:stretch/>
        </p:blipFill>
        <p:spPr>
          <a:xfrm>
            <a:off x="12978384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29980" t="6012" r="53611" b="79839"/>
          <a:stretch/>
        </p:blipFill>
        <p:spPr>
          <a:xfrm>
            <a:off x="14084883" y="7542"/>
            <a:ext cx="1844940" cy="159093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7" b="18746" l="31621" r="44748">
                        <a14:backgroundMark x1="42494" y1="11380" x2="28450" y2="14528"/>
                      </a14:backgroundRemoval>
                    </a14:imgEffect>
                  </a14:imgLayer>
                </a14:imgProps>
              </a:ext>
            </a:extLst>
          </a:blip>
          <a:srcRect l="29980" t="6012" r="53611" b="79839"/>
          <a:stretch/>
        </p:blipFill>
        <p:spPr>
          <a:xfrm>
            <a:off x="6249434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53956" t="29169" r="27870" b="56682"/>
          <a:stretch/>
        </p:blipFill>
        <p:spPr>
          <a:xfrm>
            <a:off x="6873476" y="-379888"/>
            <a:ext cx="2809854" cy="218762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377" b="41696" l="10435" r="23562">
                        <a14:backgroundMark x1="9564" y1="31356" x2="20339" y2="41041"/>
                        <a14:backgroundMark x1="21913" y1="31598" x2="9806" y2="40799"/>
                        <a14:backgroundMark x1="15860" y1="37409" x2="15375" y2="39467"/>
                      </a14:backgroundRemoval>
                    </a14:imgEffect>
                  </a14:imgLayer>
                </a14:imgProps>
              </a:ext>
            </a:extLst>
          </a:blip>
          <a:srcRect l="8794" t="28962" r="74797" b="56889"/>
          <a:stretch/>
        </p:blipFill>
        <p:spPr>
          <a:xfrm>
            <a:off x="19707334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8794" t="28962" r="74797" b="56889"/>
          <a:stretch/>
        </p:blipFill>
        <p:spPr>
          <a:xfrm>
            <a:off x="20538469" y="-105911"/>
            <a:ext cx="2395668" cy="206584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377" b="41696" l="10435" r="23562">
                        <a14:backgroundMark x1="9564" y1="31356" x2="20339" y2="41041"/>
                        <a14:backgroundMark x1="21913" y1="31598" x2="9806" y2="40799"/>
                        <a14:backgroundMark x1="15860" y1="37409" x2="15375" y2="39467"/>
                      </a14:backgroundRemoval>
                    </a14:imgEffect>
                  </a14:imgLayer>
                </a14:imgProps>
              </a:ext>
            </a:extLst>
          </a:blip>
          <a:srcRect l="8794" t="28962" r="74797" b="56889"/>
          <a:stretch/>
        </p:blipFill>
        <p:spPr>
          <a:xfrm>
            <a:off x="-7370473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31317" t="74212" r="54351" b="10573"/>
          <a:stretch/>
        </p:blipFill>
        <p:spPr>
          <a:xfrm>
            <a:off x="-6323892" y="-78177"/>
            <a:ext cx="1964776" cy="208594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377" b="41696" l="10435" r="23562">
                        <a14:backgroundMark x1="9564" y1="31356" x2="20339" y2="41041"/>
                        <a14:backgroundMark x1="21913" y1="31598" x2="9806" y2="40799"/>
                        <a14:backgroundMark x1="15860" y1="37409" x2="15375" y2="39467"/>
                      </a14:backgroundRemoval>
                    </a14:imgEffect>
                  </a14:imgLayer>
                </a14:imgProps>
              </a:ext>
            </a:extLst>
          </a:blip>
          <a:srcRect l="8794" t="28962" r="74797" b="56889"/>
          <a:stretch/>
        </p:blipFill>
        <p:spPr>
          <a:xfrm>
            <a:off x="-256122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77325" t="5908" r="8343" b="79943"/>
          <a:stretch/>
        </p:blipFill>
        <p:spPr>
          <a:xfrm>
            <a:off x="814164" y="130824"/>
            <a:ext cx="1917366" cy="189301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377" b="41696" l="10435" r="23562">
                        <a14:backgroundMark x1="9564" y1="31356" x2="20339" y2="41041"/>
                        <a14:backgroundMark x1="21913" y1="31598" x2="9806" y2="40799"/>
                        <a14:backgroundMark x1="15860" y1="37409" x2="15375" y2="39467"/>
                      </a14:backgroundRemoval>
                    </a14:imgEffect>
                  </a14:imgLayer>
                </a14:imgProps>
              </a:ext>
            </a:extLst>
          </a:blip>
          <a:srcRect l="8794" t="28962" r="74797" b="56889"/>
          <a:stretch/>
        </p:blipFill>
        <p:spPr>
          <a:xfrm>
            <a:off x="-14068729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29448" t="52328" r="52796" b="33523"/>
          <a:stretch/>
        </p:blipFill>
        <p:spPr>
          <a:xfrm>
            <a:off x="-13116358" y="-94949"/>
            <a:ext cx="2153196" cy="171591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377" b="41696" l="10435" r="23562">
                        <a14:backgroundMark x1="9564" y1="31356" x2="20339" y2="41041"/>
                        <a14:backgroundMark x1="21913" y1="31598" x2="9806" y2="40799"/>
                        <a14:backgroundMark x1="15860" y1="37409" x2="15375" y2="39467"/>
                      </a14:backgroundRemoval>
                    </a14:imgEffect>
                  </a14:imgLayer>
                </a14:imgProps>
              </a:ext>
            </a:extLst>
          </a:blip>
          <a:srcRect l="8794" t="28962" r="74797" b="56889"/>
          <a:stretch/>
        </p:blipFill>
        <p:spPr>
          <a:xfrm>
            <a:off x="12978384" y="4149368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53956" t="29169" r="27870" b="56682"/>
          <a:stretch/>
        </p:blipFill>
        <p:spPr>
          <a:xfrm>
            <a:off x="13985849" y="4186438"/>
            <a:ext cx="4366086" cy="339924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202214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49000" y="-6858000"/>
            <a:ext cx="32918400" cy="1975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17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2290" y="-321276"/>
            <a:ext cx="7111173" cy="6858000"/>
          </a:xfrm>
          <a:prstGeom prst="rect">
            <a:avLst/>
          </a:prstGeom>
        </p:spPr>
      </p:pic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639" y="-321276"/>
            <a:ext cx="6817081" cy="6858000"/>
          </a:xfrm>
          <a:prstGeom prst="rect">
            <a:avLst/>
          </a:prstGeom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1476" y="-321276"/>
            <a:ext cx="6923314" cy="6858000"/>
          </a:xfrm>
          <a:prstGeom prst="rect">
            <a:avLst/>
          </a:prstGeom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6"/>
          <a:stretch/>
        </p:blipFill>
        <p:spPr>
          <a:xfrm>
            <a:off x="5091639" y="6765323"/>
            <a:ext cx="6867163" cy="6858000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2290" y="6765323"/>
            <a:ext cx="7164289" cy="6858000"/>
          </a:xfrm>
          <a:prstGeom prst="rect">
            <a:avLst/>
          </a:prstGeom>
        </p:spPr>
      </p:pic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4" t="361" r="22714" b="-361"/>
          <a:stretch/>
        </p:blipFill>
        <p:spPr>
          <a:xfrm>
            <a:off x="12295006" y="6858000"/>
            <a:ext cx="6919784" cy="6858000"/>
          </a:xfrm>
          <a:prstGeom prst="rect">
            <a:avLst/>
          </a:prstGeom>
        </p:spPr>
      </p:pic>
      <p:pic>
        <p:nvPicPr>
          <p:cNvPr id="8" name="Picture 7" descr="Screen Clipping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21" b="96659" l="68908" r="9675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58" t="86486" r="4666" b="3063"/>
          <a:stretch/>
        </p:blipFill>
        <p:spPr>
          <a:xfrm>
            <a:off x="17299460" y="5622323"/>
            <a:ext cx="1532238" cy="716693"/>
          </a:xfrm>
          <a:prstGeom prst="rect">
            <a:avLst/>
          </a:prstGeom>
        </p:spPr>
      </p:pic>
      <p:pic>
        <p:nvPicPr>
          <p:cNvPr id="9" name="Picture 8" descr="Screen Clipping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21" b="96659" l="68908" r="9675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58" t="86486" r="4666" b="3063"/>
          <a:stretch/>
        </p:blipFill>
        <p:spPr>
          <a:xfrm>
            <a:off x="17472455" y="12480323"/>
            <a:ext cx="1532238" cy="716693"/>
          </a:xfrm>
          <a:prstGeom prst="rect">
            <a:avLst/>
          </a:prstGeom>
        </p:spPr>
      </p:pic>
      <p:pic>
        <p:nvPicPr>
          <p:cNvPr id="10" name="Picture 9" descr="Screen Clipping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21" b="96659" l="68908" r="9675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58" t="86486" r="4666" b="3063"/>
          <a:stretch/>
        </p:blipFill>
        <p:spPr>
          <a:xfrm>
            <a:off x="10376482" y="12480322"/>
            <a:ext cx="1532238" cy="716693"/>
          </a:xfrm>
          <a:prstGeom prst="rect">
            <a:avLst/>
          </a:prstGeom>
        </p:spPr>
      </p:pic>
      <p:pic>
        <p:nvPicPr>
          <p:cNvPr id="11" name="Picture 10" descr="Screen Clipping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21" b="96659" l="68908" r="9675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58" t="86486" r="4666" b="3063"/>
          <a:stretch/>
        </p:blipFill>
        <p:spPr>
          <a:xfrm>
            <a:off x="-1881421" y="12554461"/>
            <a:ext cx="1881421" cy="880021"/>
          </a:xfrm>
          <a:prstGeom prst="rect">
            <a:avLst/>
          </a:prstGeom>
        </p:spPr>
      </p:pic>
      <p:pic>
        <p:nvPicPr>
          <p:cNvPr id="12" name="Picture 11" descr="Screen Clipping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21" b="96659" l="68908" r="9675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58" t="86486" r="4666" b="3063"/>
          <a:stretch/>
        </p:blipFill>
        <p:spPr>
          <a:xfrm>
            <a:off x="-1881422" y="5330992"/>
            <a:ext cx="1881421" cy="88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03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416189" y="216806"/>
            <a:ext cx="5803255" cy="5939117"/>
            <a:chOff x="319596" y="332217"/>
            <a:chExt cx="5754847" cy="5766742"/>
          </a:xfrm>
        </p:grpSpPr>
        <p:grpSp>
          <p:nvGrpSpPr>
            <p:cNvPr id="17" name="Group 16"/>
            <p:cNvGrpSpPr/>
            <p:nvPr/>
          </p:nvGrpSpPr>
          <p:grpSpPr>
            <a:xfrm>
              <a:off x="319596" y="332217"/>
              <a:ext cx="5754847" cy="5766742"/>
              <a:chOff x="319596" y="332217"/>
              <a:chExt cx="5754847" cy="5766742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596" y="332217"/>
                <a:ext cx="5754847" cy="5766742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9891" b="39624" l="22209" r="89988">
                            <a14:foregroundMark x1="30886" y1="16323" x2="30886" y2="16323"/>
                            <a14:foregroundMark x1="22209" y1="18871" x2="22209" y2="18871"/>
                            <a14:foregroundMark x1="23240" y1="20449" x2="23240" y2="20449"/>
                            <a14:foregroundMark x1="49393" y1="17597" x2="49393" y2="17597"/>
                            <a14:foregroundMark x1="57282" y1="17840" x2="57282" y2="17840"/>
                            <a14:foregroundMark x1="60680" y1="15413" x2="60680" y2="15413"/>
                            <a14:foregroundMark x1="59102" y1="13835" x2="59102" y2="13835"/>
                            <a14:foregroundMark x1="56917" y1="15170" x2="56917" y2="15170"/>
                            <a14:foregroundMark x1="79551" y1="18629" x2="79551" y2="18629"/>
                            <a14:foregroundMark x1="79187" y1="20995" x2="79187" y2="20995"/>
                            <a14:foregroundMark x1="39442" y1="28459" x2="39442" y2="28459"/>
                            <a14:foregroundMark x1="49393" y1="28095" x2="49393" y2="28095"/>
                            <a14:foregroundMark x1="60680" y1="16808" x2="60680" y2="16808"/>
                            <a14:foregroundMark x1="60801" y1="13956" x2="60801" y2="13956"/>
                            <a14:backgroundMark x1="56129" y1="24879" x2="56129" y2="24879"/>
                            <a14:backgroundMark x1="53823" y1="20692" x2="53823" y2="20692"/>
                            <a14:backgroundMark x1="60376" y1="21723" x2="60376" y2="21723"/>
                            <a14:backgroundMark x1="61711" y1="20085" x2="61711" y2="2008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529" t="9969" r="17335" b="68672"/>
              <a:stretch/>
            </p:blipFill>
            <p:spPr>
              <a:xfrm>
                <a:off x="1162974" y="577049"/>
                <a:ext cx="4261281" cy="1464816"/>
              </a:xfrm>
              <a:prstGeom prst="rect">
                <a:avLst/>
              </a:prstGeom>
            </p:spPr>
          </p:pic>
        </p:grpSp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8714" b="77427" l="13532" r="83617">
                          <a14:foregroundMark x1="37561" y1="45328" x2="39502" y2="45206"/>
                          <a14:foregroundMark x1="39927" y1="43993" x2="40716" y2="43386"/>
                          <a14:foregroundMark x1="41323" y1="43083" x2="45874" y2="42718"/>
                          <a14:foregroundMark x1="45874" y1="42718" x2="48058" y2="45934"/>
                          <a14:foregroundMark x1="50121" y1="45934" x2="52852" y2="45449"/>
                          <a14:foregroundMark x1="52731" y1="45449" x2="52731" y2="45449"/>
                          <a14:foregroundMark x1="81493" y1="57221" x2="82100" y2="55036"/>
                          <a14:foregroundMark x1="82100" y1="54490" x2="82767" y2="57706"/>
                          <a14:foregroundMark x1="82767" y1="57706" x2="82767" y2="57706"/>
                          <a14:foregroundMark x1="82767" y1="57706" x2="82767" y2="5770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31" t="40647" r="16331" b="22978"/>
            <a:stretch/>
          </p:blipFill>
          <p:spPr>
            <a:xfrm>
              <a:off x="710212" y="2663301"/>
              <a:ext cx="4714043" cy="2494625"/>
            </a:xfrm>
            <a:prstGeom prst="rect">
              <a:avLst/>
            </a:prstGeom>
          </p:spPr>
        </p:pic>
      </p:grpSp>
      <p:grpSp>
        <p:nvGrpSpPr>
          <p:cNvPr id="34" name="Group 33"/>
          <p:cNvGrpSpPr/>
          <p:nvPr/>
        </p:nvGrpSpPr>
        <p:grpSpPr>
          <a:xfrm>
            <a:off x="6596109" y="216807"/>
            <a:ext cx="5754847" cy="5766742"/>
            <a:chOff x="6596109" y="216807"/>
            <a:chExt cx="5754847" cy="5766742"/>
          </a:xfrm>
        </p:grpSpPr>
        <p:grpSp>
          <p:nvGrpSpPr>
            <p:cNvPr id="8" name="Group 7"/>
            <p:cNvGrpSpPr/>
            <p:nvPr/>
          </p:nvGrpSpPr>
          <p:grpSpPr>
            <a:xfrm>
              <a:off x="6596109" y="216807"/>
              <a:ext cx="5754847" cy="5766742"/>
              <a:chOff x="6596109" y="216807"/>
              <a:chExt cx="5754847" cy="5766742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6109" y="216807"/>
                <a:ext cx="5754847" cy="5766742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891" b="39624" l="22209" r="89988">
                            <a14:foregroundMark x1="30886" y1="16323" x2="30886" y2="16323"/>
                            <a14:foregroundMark x1="22209" y1="18871" x2="22209" y2="18871"/>
                            <a14:foregroundMark x1="23240" y1="20449" x2="23240" y2="20449"/>
                            <a14:foregroundMark x1="49393" y1="17597" x2="49393" y2="17597"/>
                            <a14:foregroundMark x1="57282" y1="17840" x2="57282" y2="17840"/>
                            <a14:foregroundMark x1="60680" y1="15413" x2="60680" y2="15413"/>
                            <a14:foregroundMark x1="59102" y1="13835" x2="59102" y2="13835"/>
                            <a14:foregroundMark x1="56917" y1="15170" x2="56917" y2="15170"/>
                            <a14:foregroundMark x1="79551" y1="18629" x2="79551" y2="18629"/>
                            <a14:foregroundMark x1="79187" y1="20995" x2="79187" y2="20995"/>
                            <a14:foregroundMark x1="39442" y1="28459" x2="39442" y2="28459"/>
                            <a14:foregroundMark x1="49393" y1="28095" x2="49393" y2="28095"/>
                            <a14:foregroundMark x1="60680" y1="16808" x2="60680" y2="16808"/>
                            <a14:foregroundMark x1="60801" y1="13956" x2="60801" y2="13956"/>
                            <a14:backgroundMark x1="56129" y1="24879" x2="56129" y2="24879"/>
                            <a14:backgroundMark x1="53823" y1="20692" x2="53823" y2="20692"/>
                            <a14:backgroundMark x1="60376" y1="21723" x2="60376" y2="21723"/>
                            <a14:backgroundMark x1="61711" y1="20085" x2="61711" y2="2008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529" t="9969" r="17335" b="68672"/>
              <a:stretch/>
            </p:blipFill>
            <p:spPr>
              <a:xfrm>
                <a:off x="7439487" y="461639"/>
                <a:ext cx="4261281" cy="1464816"/>
              </a:xfrm>
              <a:prstGeom prst="rect">
                <a:avLst/>
              </a:prstGeom>
            </p:spPr>
          </p:pic>
        </p:grp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36806" b="90000" l="18601" r="89930">
                          <a14:foregroundMark x1="60699" y1="38750" x2="60979" y2="38611"/>
                          <a14:foregroundMark x1="60979" y1="38194" x2="58741" y2="38194"/>
                          <a14:foregroundMark x1="58741" y1="38194" x2="58741" y2="38194"/>
                          <a14:foregroundMark x1="66853" y1="40278" x2="71469" y2="43194"/>
                          <a14:foregroundMark x1="71608" y1="43194" x2="73566" y2="43056"/>
                          <a14:foregroundMark x1="73706" y1="43056" x2="75105" y2="45139"/>
                          <a14:foregroundMark x1="75105" y1="45139" x2="75105" y2="45139"/>
                          <a14:foregroundMark x1="75105" y1="45139" x2="77483" y2="45972"/>
                          <a14:foregroundMark x1="83217" y1="51250" x2="85035" y2="5402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757" t="37023" r="12545" b="18058"/>
            <a:stretch/>
          </p:blipFill>
          <p:spPr>
            <a:xfrm>
              <a:off x="7439487" y="2463171"/>
              <a:ext cx="3913995" cy="2694755"/>
            </a:xfrm>
            <a:prstGeom prst="rect">
              <a:avLst/>
            </a:prstGeom>
          </p:spPr>
        </p:pic>
      </p:grpSp>
      <p:grpSp>
        <p:nvGrpSpPr>
          <p:cNvPr id="33" name="Group 32"/>
          <p:cNvGrpSpPr/>
          <p:nvPr/>
        </p:nvGrpSpPr>
        <p:grpSpPr>
          <a:xfrm>
            <a:off x="12648538" y="283685"/>
            <a:ext cx="5754847" cy="5766742"/>
            <a:chOff x="12648538" y="283685"/>
            <a:chExt cx="5754847" cy="5766742"/>
          </a:xfrm>
        </p:grpSpPr>
        <p:grpSp>
          <p:nvGrpSpPr>
            <p:cNvPr id="26" name="Group 25"/>
            <p:cNvGrpSpPr/>
            <p:nvPr/>
          </p:nvGrpSpPr>
          <p:grpSpPr>
            <a:xfrm>
              <a:off x="12648538" y="283685"/>
              <a:ext cx="5754847" cy="5766742"/>
              <a:chOff x="319596" y="332217"/>
              <a:chExt cx="5754847" cy="5766742"/>
            </a:xfrm>
          </p:grpSpPr>
          <p:pic>
            <p:nvPicPr>
              <p:cNvPr id="27" name="Picture 26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596" y="332217"/>
                <a:ext cx="5754847" cy="5766742"/>
              </a:xfrm>
              <a:prstGeom prst="rect">
                <a:avLst/>
              </a:prstGeom>
            </p:spPr>
          </p:pic>
          <p:pic>
            <p:nvPicPr>
              <p:cNvPr id="28" name="Picture 2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9891" b="39624" l="22209" r="89988">
                            <a14:foregroundMark x1="30886" y1="16323" x2="30886" y2="16323"/>
                            <a14:foregroundMark x1="22209" y1="18871" x2="22209" y2="18871"/>
                            <a14:foregroundMark x1="23240" y1="20449" x2="23240" y2="20449"/>
                            <a14:foregroundMark x1="49393" y1="17597" x2="49393" y2="17597"/>
                            <a14:foregroundMark x1="57282" y1="17840" x2="57282" y2="17840"/>
                            <a14:foregroundMark x1="60680" y1="15413" x2="60680" y2="15413"/>
                            <a14:foregroundMark x1="59102" y1="13835" x2="59102" y2="13835"/>
                            <a14:foregroundMark x1="56917" y1="15170" x2="56917" y2="15170"/>
                            <a14:foregroundMark x1="79551" y1="18629" x2="79551" y2="18629"/>
                            <a14:foregroundMark x1="79187" y1="20995" x2="79187" y2="20995"/>
                            <a14:foregroundMark x1="39442" y1="28459" x2="39442" y2="28459"/>
                            <a14:foregroundMark x1="49393" y1="28095" x2="49393" y2="28095"/>
                            <a14:foregroundMark x1="60680" y1="16808" x2="60680" y2="16808"/>
                            <a14:foregroundMark x1="60801" y1="13956" x2="60801" y2="13956"/>
                            <a14:backgroundMark x1="56129" y1="24879" x2="56129" y2="24879"/>
                            <a14:backgroundMark x1="53823" y1="20692" x2="53823" y2="20692"/>
                            <a14:backgroundMark x1="60376" y1="21723" x2="60376" y2="21723"/>
                            <a14:backgroundMark x1="61711" y1="20085" x2="61711" y2="2008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529" t="9969" r="17335" b="68672"/>
              <a:stretch/>
            </p:blipFill>
            <p:spPr>
              <a:xfrm>
                <a:off x="1162974" y="577049"/>
                <a:ext cx="4261281" cy="1464816"/>
              </a:xfrm>
              <a:prstGeom prst="rect">
                <a:avLst/>
              </a:prstGeom>
            </p:spPr>
          </p:pic>
        </p:grp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5652" b="90000" l="36232" r="90000">
                          <a14:foregroundMark x1="37899" y1="51087" x2="44493" y2="69022"/>
                          <a14:foregroundMark x1="44493" y1="69022" x2="53478" y2="81196"/>
                          <a14:foregroundMark x1="53478" y1="81196" x2="63768" y2="82391"/>
                          <a14:foregroundMark x1="63913" y1="82609" x2="68551" y2="82609"/>
                          <a14:foregroundMark x1="68841" y1="82609" x2="74348" y2="78261"/>
                          <a14:foregroundMark x1="74348" y1="78261" x2="81594" y2="67065"/>
                          <a14:foregroundMark x1="81594" y1="67065" x2="86304" y2="57065"/>
                          <a14:foregroundMark x1="86232" y1="56522" x2="86232" y2="56522"/>
                          <a14:foregroundMark x1="37609" y1="54130" x2="42246" y2="67065"/>
                          <a14:foregroundMark x1="42246" y1="67065" x2="47174" y2="75435"/>
                          <a14:foregroundMark x1="85580" y1="58152" x2="82319" y2="67065"/>
                          <a14:foregroundMark x1="82319" y1="67065" x2="78478" y2="73370"/>
                          <a14:foregroundMark x1="78478" y1="73370" x2="74710" y2="78043"/>
                          <a14:foregroundMark x1="74710" y1="78043" x2="71232" y2="81196"/>
                          <a14:foregroundMark x1="71232" y1="81196" x2="67899" y2="83370"/>
                          <a14:foregroundMark x1="67899" y1="83370" x2="64420" y2="84130"/>
                          <a14:foregroundMark x1="65217" y1="84348" x2="61957" y2="84783"/>
                          <a14:foregroundMark x1="61957" y1="84891" x2="58913" y2="84565"/>
                          <a14:foregroundMark x1="58913" y1="84565" x2="55217" y2="82609"/>
                          <a14:foregroundMark x1="55217" y1="82500" x2="49783" y2="78696"/>
                          <a14:foregroundMark x1="48841" y1="78261" x2="47536" y2="76739"/>
                          <a14:foregroundMark x1="47391" y1="76522" x2="45507" y2="73370"/>
                          <a14:foregroundMark x1="47101" y1="76522" x2="45072" y2="72609"/>
                          <a14:foregroundMark x1="44565" y1="72065" x2="42826" y2="67935"/>
                          <a14:foregroundMark x1="42826" y1="67935" x2="42826" y2="67935"/>
                          <a14:foregroundMark x1="41957" y1="66739" x2="41957" y2="66739"/>
                          <a14:foregroundMark x1="41667" y1="66848" x2="37681" y2="49348"/>
                          <a14:foregroundMark x1="37826" y1="49348" x2="38116" y2="45435"/>
                          <a14:foregroundMark x1="65435" y1="84348" x2="66014" y2="84348"/>
                          <a14:foregroundMark x1="66159" y1="84022" x2="76159" y2="77283"/>
                          <a14:foregroundMark x1="76159" y1="77283" x2="78478" y2="74348"/>
                          <a14:foregroundMark x1="78478" y1="74348" x2="78478" y2="74348"/>
                          <a14:foregroundMark x1="78478" y1="74348" x2="80580" y2="70870"/>
                          <a14:foregroundMark x1="80652" y1="70761" x2="80652" y2="70761"/>
                          <a14:foregroundMark x1="82246" y1="67391" x2="77971" y2="75217"/>
                          <a14:backgroundMark x1="60942" y1="85435" x2="67391" y2="84565"/>
                          <a14:backgroundMark x1="65942" y1="84565" x2="68551" y2="83804"/>
                          <a14:backgroundMark x1="68551" y1="83804" x2="70870" y2="82174"/>
                          <a14:backgroundMark x1="70870" y1="82174" x2="70870" y2="82174"/>
                          <a14:backgroundMark x1="70942" y1="82065" x2="74203" y2="79891"/>
                          <a14:backgroundMark x1="74203" y1="79891" x2="74203" y2="79891"/>
                          <a14:backgroundMark x1="73986" y1="79565" x2="76522" y2="77500"/>
                          <a14:backgroundMark x1="76522" y1="77500" x2="76522" y2="77500"/>
                          <a14:backgroundMark x1="76522" y1="77500" x2="78696" y2="74891"/>
                          <a14:backgroundMark x1="78696" y1="74891" x2="80725" y2="71522"/>
                          <a14:backgroundMark x1="80725" y1="71522" x2="82826" y2="66957"/>
                          <a14:backgroundMark x1="82826" y1="66957" x2="82826" y2="66957"/>
                          <a14:backgroundMark x1="82826" y1="66957" x2="84783" y2="61304"/>
                          <a14:backgroundMark x1="84783" y1="61304" x2="86739" y2="55870"/>
                        </a14:backgroundRemoval>
                      </a14:imgEffect>
                    </a14:imgLayer>
                  </a14:imgProps>
                </a:ext>
              </a:extLst>
            </a:blip>
            <a:srcRect l="37379" t="4711" r="11985" b="14377"/>
            <a:stretch/>
          </p:blipFill>
          <p:spPr>
            <a:xfrm>
              <a:off x="14183098" y="2171287"/>
              <a:ext cx="2790116" cy="2972352"/>
            </a:xfrm>
            <a:prstGeom prst="rect">
              <a:avLst/>
            </a:prstGeom>
          </p:spPr>
        </p:pic>
      </p:grpSp>
      <p:grpSp>
        <p:nvGrpSpPr>
          <p:cNvPr id="32" name="Group 31"/>
          <p:cNvGrpSpPr/>
          <p:nvPr/>
        </p:nvGrpSpPr>
        <p:grpSpPr>
          <a:xfrm>
            <a:off x="18925051" y="168275"/>
            <a:ext cx="5754847" cy="5766742"/>
            <a:chOff x="18925051" y="168275"/>
            <a:chExt cx="5754847" cy="5766742"/>
          </a:xfrm>
        </p:grpSpPr>
        <p:grpSp>
          <p:nvGrpSpPr>
            <p:cNvPr id="29" name="Group 28"/>
            <p:cNvGrpSpPr/>
            <p:nvPr/>
          </p:nvGrpSpPr>
          <p:grpSpPr>
            <a:xfrm>
              <a:off x="18925051" y="168275"/>
              <a:ext cx="5754847" cy="5766742"/>
              <a:chOff x="6596109" y="216807"/>
              <a:chExt cx="5754847" cy="5766742"/>
            </a:xfrm>
          </p:grpSpPr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6109" y="216807"/>
                <a:ext cx="5754847" cy="5766742"/>
              </a:xfrm>
              <a:prstGeom prst="rect">
                <a:avLst/>
              </a:prstGeom>
            </p:spPr>
          </p:pic>
          <p:pic>
            <p:nvPicPr>
              <p:cNvPr id="31" name="Picture 30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891" b="39624" l="22209" r="89988">
                            <a14:foregroundMark x1="30886" y1="16323" x2="30886" y2="16323"/>
                            <a14:foregroundMark x1="22209" y1="18871" x2="22209" y2="18871"/>
                            <a14:foregroundMark x1="23240" y1="20449" x2="23240" y2="20449"/>
                            <a14:foregroundMark x1="49393" y1="17597" x2="49393" y2="17597"/>
                            <a14:foregroundMark x1="57282" y1="17840" x2="57282" y2="17840"/>
                            <a14:foregroundMark x1="60680" y1="15413" x2="60680" y2="15413"/>
                            <a14:foregroundMark x1="59102" y1="13835" x2="59102" y2="13835"/>
                            <a14:foregroundMark x1="56917" y1="15170" x2="56917" y2="15170"/>
                            <a14:foregroundMark x1="79551" y1="18629" x2="79551" y2="18629"/>
                            <a14:foregroundMark x1="79187" y1="20995" x2="79187" y2="20995"/>
                            <a14:foregroundMark x1="39442" y1="28459" x2="39442" y2="28459"/>
                            <a14:foregroundMark x1="49393" y1="28095" x2="49393" y2="28095"/>
                            <a14:foregroundMark x1="60680" y1="16808" x2="60680" y2="16808"/>
                            <a14:foregroundMark x1="60801" y1="13956" x2="60801" y2="13956"/>
                            <a14:backgroundMark x1="56129" y1="24879" x2="56129" y2="24879"/>
                            <a14:backgroundMark x1="53823" y1="20692" x2="53823" y2="20692"/>
                            <a14:backgroundMark x1="60376" y1="21723" x2="60376" y2="21723"/>
                            <a14:backgroundMark x1="61711" y1="20085" x2="61711" y2="2008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529" t="9969" r="17335" b="68672"/>
              <a:stretch/>
            </p:blipFill>
            <p:spPr>
              <a:xfrm>
                <a:off x="7439487" y="461639"/>
                <a:ext cx="4261281" cy="1464816"/>
              </a:xfrm>
              <a:prstGeom prst="rect">
                <a:avLst/>
              </a:prstGeom>
            </p:spPr>
          </p:pic>
        </p:grpSp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109" b="98261" l="0" r="65435">
                          <a14:foregroundMark x1="24638" y1="20000" x2="39420" y2="16957"/>
                          <a14:foregroundMark x1="39420" y1="16957" x2="39420" y2="16957"/>
                          <a14:foregroundMark x1="39710" y1="17174" x2="42029" y2="18913"/>
                          <a14:backgroundMark x1="1087" y1="75870" x2="2899" y2="75435"/>
                          <a14:backgroundMark x1="2899" y1="75435" x2="2899" y2="75435"/>
                          <a14:backgroundMark x1="2899" y1="75435" x2="7391" y2="80109"/>
                          <a14:backgroundMark x1="7101" y1="80543" x2="13913" y2="85652"/>
                          <a14:backgroundMark x1="13913" y1="85652" x2="22029" y2="81739"/>
                          <a14:backgroundMark x1="22029" y1="81739" x2="22029" y2="81739"/>
                          <a14:backgroundMark x1="22029" y1="81739" x2="22536" y2="77826"/>
                          <a14:backgroundMark x1="34348" y1="93913" x2="42174" y2="91522"/>
                          <a14:backgroundMark x1="42174" y1="91522" x2="48188" y2="88043"/>
                          <a14:backgroundMark x1="45290" y1="86848" x2="49493" y2="81739"/>
                          <a14:backgroundMark x1="52681" y1="77391" x2="51087" y2="77391"/>
                          <a14:backgroundMark x1="51884" y1="77826" x2="48986" y2="77826"/>
                          <a14:backgroundMark x1="45290" y1="86848" x2="44565" y2="86413"/>
                        </a14:backgroundRemoval>
                      </a14:imgEffect>
                    </a14:imgLayer>
                  </a14:imgProps>
                </a:ext>
              </a:extLst>
            </a:blip>
            <a:srcRect t="14350" r="36553" b="3694"/>
            <a:stretch/>
          </p:blipFill>
          <p:spPr>
            <a:xfrm>
              <a:off x="19560606" y="2041865"/>
              <a:ext cx="3786149" cy="3260445"/>
            </a:xfrm>
            <a:prstGeom prst="rect">
              <a:avLst/>
            </a:prstGeom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22500" b="56630" l="0" r="6304">
                          <a14:foregroundMark x1="580" y1="30435" x2="507" y2="34674"/>
                          <a14:foregroundMark x1="1087" y1="34891" x2="797" y2="43478"/>
                          <a14:foregroundMark x1="725" y1="43587" x2="290" y2="45870"/>
                          <a14:foregroundMark x1="2174" y1="33043" x2="580" y2="26087"/>
                          <a14:foregroundMark x1="507" y1="25870" x2="362" y2="24891"/>
                          <a14:backgroundMark x1="797" y1="23696" x2="2971" y2="34891"/>
                          <a14:backgroundMark x1="3188" y1="35000" x2="2754" y2="41957"/>
                          <a14:backgroundMark x1="1812" y1="32609" x2="2609" y2="37935"/>
                          <a14:backgroundMark x1="2101" y1="29239" x2="3986" y2="38696"/>
                          <a14:backgroundMark x1="2536" y1="38587" x2="2319" y2="41739"/>
                          <a14:backgroundMark x1="2754" y1="41087" x2="942" y2="45109"/>
                          <a14:backgroundMark x1="942" y1="45109" x2="145" y2="50109"/>
                          <a14:backgroundMark x1="2101" y1="48913" x2="6377" y2="41413"/>
                        </a14:backgroundRemoval>
                      </a14:imgEffect>
                    </a14:imgLayer>
                  </a14:imgProps>
                </a:ext>
              </a:extLst>
            </a:blip>
            <a:srcRect l="-293" t="23360" r="96913" b="53993"/>
            <a:stretch/>
          </p:blipFill>
          <p:spPr>
            <a:xfrm flipH="1">
              <a:off x="19246688" y="2229343"/>
              <a:ext cx="357459" cy="1544371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416190" y="6343791"/>
            <a:ext cx="5754847" cy="5766742"/>
            <a:chOff x="416190" y="6343791"/>
            <a:chExt cx="5754847" cy="5766742"/>
          </a:xfrm>
        </p:grpSpPr>
        <p:grpSp>
          <p:nvGrpSpPr>
            <p:cNvPr id="18" name="Group 17"/>
            <p:cNvGrpSpPr/>
            <p:nvPr/>
          </p:nvGrpSpPr>
          <p:grpSpPr>
            <a:xfrm>
              <a:off x="416190" y="6343791"/>
              <a:ext cx="5754847" cy="5766742"/>
              <a:chOff x="319596" y="332217"/>
              <a:chExt cx="5754847" cy="5766742"/>
            </a:xfrm>
          </p:grpSpPr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9596" y="332217"/>
                <a:ext cx="5754847" cy="5766742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891" b="39624" l="22209" r="89988">
                            <a14:foregroundMark x1="30886" y1="16323" x2="30886" y2="16323"/>
                            <a14:foregroundMark x1="22209" y1="18871" x2="22209" y2="18871"/>
                            <a14:foregroundMark x1="23240" y1="20449" x2="23240" y2="20449"/>
                            <a14:foregroundMark x1="49393" y1="17597" x2="49393" y2="17597"/>
                            <a14:foregroundMark x1="57282" y1="17840" x2="57282" y2="17840"/>
                            <a14:foregroundMark x1="60680" y1="15413" x2="60680" y2="15413"/>
                            <a14:foregroundMark x1="59102" y1="13835" x2="59102" y2="13835"/>
                            <a14:foregroundMark x1="56917" y1="15170" x2="56917" y2="15170"/>
                            <a14:foregroundMark x1="79551" y1="18629" x2="79551" y2="18629"/>
                            <a14:foregroundMark x1="79187" y1="20995" x2="79187" y2="20995"/>
                            <a14:foregroundMark x1="39442" y1="28459" x2="39442" y2="28459"/>
                            <a14:foregroundMark x1="49393" y1="28095" x2="49393" y2="28095"/>
                            <a14:foregroundMark x1="60680" y1="16808" x2="60680" y2="16808"/>
                            <a14:foregroundMark x1="60801" y1="13956" x2="60801" y2="13956"/>
                            <a14:backgroundMark x1="56129" y1="24879" x2="56129" y2="24879"/>
                            <a14:backgroundMark x1="53823" y1="20692" x2="53823" y2="20692"/>
                            <a14:backgroundMark x1="60376" y1="21723" x2="60376" y2="21723"/>
                            <a14:backgroundMark x1="61711" y1="20085" x2="61711" y2="2008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529" t="9969" r="17335" b="68672"/>
              <a:stretch/>
            </p:blipFill>
            <p:spPr>
              <a:xfrm>
                <a:off x="1162974" y="577049"/>
                <a:ext cx="4261281" cy="1464816"/>
              </a:xfrm>
              <a:prstGeom prst="rect">
                <a:avLst/>
              </a:prstGeom>
            </p:spPr>
          </p:pic>
        </p:grp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26837" b="76358" l="9744" r="81629"/>
                      </a14:imgEffect>
                    </a14:imgLayer>
                  </a14:imgProps>
                </a:ext>
              </a:extLst>
            </a:blip>
            <a:srcRect l="27473" t="28041" r="20451" b="25633"/>
            <a:stretch/>
          </p:blipFill>
          <p:spPr>
            <a:xfrm>
              <a:off x="1950120" y="8298271"/>
              <a:ext cx="2880176" cy="2562121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6825207" y="6343791"/>
            <a:ext cx="5754847" cy="5766742"/>
            <a:chOff x="6825207" y="6343791"/>
            <a:chExt cx="5754847" cy="5766742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25207" y="6343791"/>
              <a:ext cx="5754847" cy="5766742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891" b="39624" l="22209" r="89988">
                          <a14:foregroundMark x1="30886" y1="16323" x2="30886" y2="16323"/>
                          <a14:foregroundMark x1="22209" y1="18871" x2="22209" y2="18871"/>
                          <a14:foregroundMark x1="23240" y1="20449" x2="23240" y2="20449"/>
                          <a14:foregroundMark x1="49393" y1="17597" x2="49393" y2="17597"/>
                          <a14:foregroundMark x1="57282" y1="17840" x2="57282" y2="17840"/>
                          <a14:foregroundMark x1="60680" y1="15413" x2="60680" y2="15413"/>
                          <a14:foregroundMark x1="59102" y1="13835" x2="59102" y2="13835"/>
                          <a14:foregroundMark x1="56917" y1="15170" x2="56917" y2="15170"/>
                          <a14:foregroundMark x1="79551" y1="18629" x2="79551" y2="18629"/>
                          <a14:foregroundMark x1="79187" y1="20995" x2="79187" y2="20995"/>
                          <a14:foregroundMark x1="39442" y1="28459" x2="39442" y2="28459"/>
                          <a14:foregroundMark x1="49393" y1="28095" x2="49393" y2="28095"/>
                          <a14:foregroundMark x1="60680" y1="16808" x2="60680" y2="16808"/>
                          <a14:foregroundMark x1="60801" y1="13956" x2="60801" y2="13956"/>
                          <a14:backgroundMark x1="56129" y1="24879" x2="56129" y2="24879"/>
                          <a14:backgroundMark x1="53823" y1="20692" x2="53823" y2="20692"/>
                          <a14:backgroundMark x1="60376" y1="21723" x2="60376" y2="21723"/>
                          <a14:backgroundMark x1="61711" y1="20085" x2="61711" y2="2008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29" t="9969" r="17335" b="68672"/>
            <a:stretch/>
          </p:blipFill>
          <p:spPr>
            <a:xfrm>
              <a:off x="7668585" y="6588623"/>
              <a:ext cx="4261281" cy="1464816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16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ackgroundRemoval t="9790" b="89977" l="8466" r="89936">
                          <a14:foregroundMark x1="20288" y1="45455" x2="26677" y2="25874"/>
                          <a14:foregroundMark x1="26677" y1="25874" x2="13578" y2="36131"/>
                          <a14:foregroundMark x1="13578" y1="36131" x2="13578" y2="36131"/>
                          <a14:foregroundMark x1="13898" y1="36131" x2="10383" y2="53846"/>
                          <a14:foregroundMark x1="11342" y1="55245" x2="16454" y2="66900"/>
                          <a14:foregroundMark x1="16454" y1="66434" x2="31789" y2="78089"/>
                          <a14:foregroundMark x1="31789" y1="78089" x2="44249" y2="78089"/>
                          <a14:foregroundMark x1="44249" y1="78089" x2="39457" y2="68298"/>
                          <a14:foregroundMark x1="39457" y1="68298" x2="55751" y2="27273"/>
                          <a14:foregroundMark x1="54792" y1="27273" x2="55751" y2="24942"/>
                          <a14:foregroundMark x1="77955" y1="54779" x2="79712" y2="54079"/>
                          <a14:foregroundMark x1="79872" y1="54079" x2="84824" y2="51049"/>
                          <a14:foregroundMark x1="79233" y1="55245" x2="86262" y2="49184"/>
                          <a14:foregroundMark x1="86262" y1="49184" x2="86262" y2="49184"/>
                          <a14:foregroundMark x1="86262" y1="49184" x2="88179" y2="46853"/>
                          <a14:foregroundMark x1="88179" y1="46853" x2="85304" y2="49883"/>
                          <a14:foregroundMark x1="57029" y1="23310" x2="60064" y2="15385"/>
                          <a14:foregroundMark x1="32588" y1="31002" x2="28754" y2="30303"/>
                          <a14:foregroundMark x1="28754" y1="30303" x2="28754" y2="30303"/>
                          <a14:foregroundMark x1="28594" y1="29837" x2="28594" y2="23310"/>
                          <a14:foregroundMark x1="16134" y1="36597" x2="11342" y2="38695"/>
                          <a14:foregroundMark x1="11342" y1="38695" x2="8466" y2="48019"/>
                          <a14:foregroundMark x1="9425" y1="49650" x2="10224" y2="56643"/>
                          <a14:foregroundMark x1="13578" y1="65967" x2="10863" y2="59674"/>
                          <a14:foregroundMark x1="10703" y1="59441" x2="8786" y2="53613"/>
                          <a14:foregroundMark x1="8786" y1="53147" x2="8626" y2="52448"/>
                          <a14:foregroundMark x1="9585" y1="57576" x2="10064" y2="50350"/>
                          <a14:foregroundMark x1="10064" y1="50350" x2="9265" y2="49650"/>
                          <a14:foregroundMark x1="37540" y1="79720" x2="48722" y2="81585"/>
                          <a14:foregroundMark x1="48722" y1="81585" x2="53514" y2="79720"/>
                        </a14:backgroundRemoval>
                      </a14:imgEffect>
                    </a14:imgLayer>
                  </a14:imgProps>
                </a:ext>
              </a:extLst>
            </a:blip>
            <a:srcRect l="7926" t="14282" r="9734" b="18585"/>
            <a:stretch/>
          </p:blipFill>
          <p:spPr>
            <a:xfrm>
              <a:off x="7543465" y="8413681"/>
              <a:ext cx="4386401" cy="2450855"/>
            </a:xfrm>
            <a:prstGeom prst="rect">
              <a:avLst/>
            </a:prstGeom>
          </p:spPr>
        </p:pic>
      </p:grpSp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18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" t="-16" r="51755"/>
          <a:stretch/>
        </p:blipFill>
        <p:spPr>
          <a:xfrm>
            <a:off x="-21505234" y="-5193433"/>
            <a:ext cx="10532927" cy="12514464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>
            <a:off x="-21505235" y="-5193433"/>
            <a:ext cx="10532927" cy="12514464"/>
            <a:chOff x="-23907284" y="-4085126"/>
            <a:chExt cx="10649640" cy="12368304"/>
          </a:xfrm>
        </p:grpSpPr>
        <p:pic>
          <p:nvPicPr>
            <p:cNvPr id="38" name="Picture 37"/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ackgroundRemoval t="21442" b="89885" l="0" r="54538">
                          <a14:foregroundMark x1="10932" y1="77529" x2="2098" y2="78740"/>
                          <a14:foregroundMark x1="2098" y1="78740" x2="2098" y2="78740"/>
                          <a14:foregroundMark x1="10649" y1="76802" x2="47075" y2="77286"/>
                          <a14:backgroundMark x1="5244" y1="34161" x2="45543" y2="69534"/>
                          <a14:backgroundMark x1="45825" y1="37614" x2="9802" y2="36402"/>
                          <a14:backgroundMark x1="9399" y1="36160" x2="8713" y2="35130"/>
                          <a14:backgroundMark x1="8431" y1="34646" x2="8431" y2="34646"/>
                          <a14:backgroundMark x1="8431" y1="34646" x2="8431" y2="34646"/>
                          <a14:backgroundMark x1="6777" y1="68019" x2="32311" y2="68746"/>
                          <a14:backgroundMark x1="32311" y1="68746" x2="32311" y2="68746"/>
                          <a14:backgroundMark x1="17265" y1="69776" x2="33401" y2="685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" t="-16" r="51755"/>
            <a:stretch/>
          </p:blipFill>
          <p:spPr>
            <a:xfrm>
              <a:off x="-23907284" y="-4085126"/>
              <a:ext cx="10649640" cy="12368304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891" b="39624" l="22209" r="89988">
                          <a14:foregroundMark x1="30886" y1="16323" x2="30886" y2="16323"/>
                          <a14:foregroundMark x1="22209" y1="18871" x2="22209" y2="18871"/>
                          <a14:foregroundMark x1="23240" y1="20449" x2="23240" y2="20449"/>
                          <a14:foregroundMark x1="49393" y1="17597" x2="49393" y2="17597"/>
                          <a14:foregroundMark x1="57282" y1="17840" x2="57282" y2="17840"/>
                          <a14:foregroundMark x1="60680" y1="15413" x2="60680" y2="15413"/>
                          <a14:foregroundMark x1="59102" y1="13835" x2="59102" y2="13835"/>
                          <a14:foregroundMark x1="56917" y1="15170" x2="56917" y2="15170"/>
                          <a14:foregroundMark x1="79551" y1="18629" x2="79551" y2="18629"/>
                          <a14:foregroundMark x1="79187" y1="20995" x2="79187" y2="20995"/>
                          <a14:foregroundMark x1="39442" y1="28459" x2="39442" y2="28459"/>
                          <a14:foregroundMark x1="49393" y1="28095" x2="49393" y2="28095"/>
                          <a14:foregroundMark x1="60680" y1="16808" x2="60680" y2="16808"/>
                          <a14:foregroundMark x1="60801" y1="13956" x2="60801" y2="13956"/>
                          <a14:backgroundMark x1="56129" y1="24879" x2="56129" y2="24879"/>
                          <a14:backgroundMark x1="53823" y1="20692" x2="53823" y2="20692"/>
                          <a14:backgroundMark x1="60376" y1="21723" x2="60376" y2="21723"/>
                          <a14:backgroundMark x1="61711" y1="20085" x2="61711" y2="2008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29" t="9969" r="17335" b="68672"/>
            <a:stretch/>
          </p:blipFill>
          <p:spPr>
            <a:xfrm>
              <a:off x="-22236966" y="-3541328"/>
              <a:ext cx="7790626" cy="3182372"/>
            </a:xfrm>
            <a:prstGeom prst="rect">
              <a:avLst/>
            </a:prstGeom>
          </p:spPr>
        </p:pic>
      </p:grpSp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19" t="-680" r="186" b="664"/>
          <a:stretch/>
        </p:blipFill>
        <p:spPr>
          <a:xfrm>
            <a:off x="-21008794" y="7939926"/>
            <a:ext cx="10532928" cy="1251446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3350" y="2906644"/>
            <a:ext cx="12192000" cy="6559648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3" t="-16" r="-278"/>
          <a:stretch/>
        </p:blipFill>
        <p:spPr>
          <a:xfrm>
            <a:off x="-10116737" y="8053439"/>
            <a:ext cx="10532927" cy="12514464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10652431" y="-5193433"/>
            <a:ext cx="10546954" cy="12514464"/>
            <a:chOff x="-10652431" y="-5193433"/>
            <a:chExt cx="10546954" cy="12514464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 rotWithShape="1">
            <a:blip r:embed="rId18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583" t="-16" r="-278"/>
            <a:stretch/>
          </p:blipFill>
          <p:spPr>
            <a:xfrm>
              <a:off x="-10638404" y="-5193433"/>
              <a:ext cx="10532927" cy="12514464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ackgroundRemoval t="21442" b="89885" l="0" r="54538">
                          <a14:foregroundMark x1="10932" y1="77529" x2="2098" y2="78740"/>
                          <a14:foregroundMark x1="2098" y1="78740" x2="2098" y2="78740"/>
                          <a14:foregroundMark x1="10649" y1="76802" x2="47075" y2="77286"/>
                          <a14:backgroundMark x1="5244" y1="34161" x2="45543" y2="69534"/>
                          <a14:backgroundMark x1="45825" y1="37614" x2="9802" y2="36402"/>
                          <a14:backgroundMark x1="9399" y1="36160" x2="8713" y2="35130"/>
                          <a14:backgroundMark x1="8431" y1="34646" x2="8431" y2="34646"/>
                          <a14:backgroundMark x1="8431" y1="34646" x2="8431" y2="34646"/>
                          <a14:backgroundMark x1="6777" y1="68019" x2="32311" y2="68746"/>
                          <a14:backgroundMark x1="32311" y1="68746" x2="32311" y2="68746"/>
                          <a14:backgroundMark x1="17265" y1="69776" x2="33401" y2="685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" t="21973" r="51755" b="68527"/>
            <a:stretch/>
          </p:blipFill>
          <p:spPr>
            <a:xfrm>
              <a:off x="-10652431" y="1097279"/>
              <a:ext cx="10532927" cy="1809365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10000" b="90000" l="10000" r="90000">
                        <a14:foregroundMark x1="25250" y1="69000" x2="25250" y2="69000"/>
                        <a14:foregroundMark x1="36850" y1="51850" x2="36850" y2="51850"/>
                        <a14:foregroundMark x1="26100" y1="51850" x2="26050" y2="51850"/>
                        <a14:foregroundMark x1="27050" y1="35850" x2="27050" y2="35850"/>
                        <a14:foregroundMark x1="30400" y1="68150" x2="30400" y2="68150"/>
                        <a14:foregroundMark x1="32100" y1="69250" x2="32100" y2="69250"/>
                        <a14:foregroundMark x1="26050" y1="22650" x2="26050" y2="22650"/>
                        <a14:foregroundMark x1="30850" y1="22400" x2="30850" y2="22400"/>
                        <a14:foregroundMark x1="30600" y1="22400" x2="30600" y2="22400"/>
                        <a14:foregroundMark x1="30150" y1="22550" x2="30150" y2="22550"/>
                        <a14:foregroundMark x1="33500" y1="23000" x2="33500" y2="23000"/>
                        <a14:foregroundMark x1="39350" y1="24550" x2="39350" y2="24550"/>
                        <a14:foregroundMark x1="39350" y1="28150" x2="39350" y2="28150"/>
                        <a14:foregroundMark x1="43550" y1="28050" x2="43550" y2="28050"/>
                        <a14:foregroundMark x1="37700" y1="29150" x2="37700" y2="29150"/>
                        <a14:foregroundMark x1="32550" y1="28150" x2="32550" y2="28150"/>
                        <a14:foregroundMark x1="30850" y1="28900" x2="30850" y2="28900"/>
                        <a14:foregroundMark x1="27350" y1="28900" x2="27350" y2="28900"/>
                        <a14:foregroundMark x1="75850" y1="78200" x2="55350" y2="72550"/>
                        <a14:foregroundMark x1="58800" y1="39100" x2="54850" y2="44500"/>
                        <a14:foregroundMark x1="75950" y1="31150" x2="56400" y2="21350"/>
                        <a14:foregroundMark x1="57000" y1="18450" x2="59300" y2="14750"/>
                        <a14:foregroundMark x1="67700" y1="13900" x2="72850" y2="16650"/>
                        <a14:foregroundMark x1="73200" y1="17350" x2="74650" y2="19750"/>
                        <a14:foregroundMark x1="75350" y1="49050" x2="74050" y2="52900"/>
                        <a14:backgroundMark x1="54350" y1="19750" x2="25200" y2="18350"/>
                        <a14:backgroundMark x1="25200" y1="18350" x2="25200" y2="18350"/>
                        <a14:backgroundMark x1="43450" y1="22000" x2="44900" y2="23600"/>
                        <a14:backgroundMark x1="47450" y1="25850" x2="49200" y2="29850"/>
                        <a14:backgroundMark x1="49200" y1="32100" x2="24750" y2="31300"/>
                        <a14:backgroundMark x1="23150" y1="24400" x2="24400" y2="88400"/>
                        <a14:backgroundMark x1="26000" y1="66650" x2="50950" y2="66650"/>
                        <a14:backgroundMark x1="24600" y1="36550" x2="55500" y2="37600"/>
                        <a14:backgroundMark x1="25250" y1="48750" x2="52600" y2="49650"/>
                        <a14:backgroundMark x1="25500" y1="54100" x2="52750" y2="53300"/>
                        <a14:backgroundMark x1="24850" y1="70950" x2="49250" y2="70550"/>
                        <a14:backgroundMark x1="27050" y1="59150" x2="40050" y2="56050"/>
                        <a14:backgroundMark x1="40050" y1="56050" x2="40050" y2="56050"/>
                        <a14:backgroundMark x1="40050" y1="56050" x2="40050" y2="56050"/>
                        <a14:backgroundMark x1="40050" y1="56050" x2="40050" y2="56050"/>
                        <a14:backgroundMark x1="26400" y1="43650" x2="54500" y2="43050"/>
                        <a14:backgroundMark x1="59700" y1="59850" x2="22050" y2="61200"/>
                        <a14:backgroundMark x1="77950" y1="84950" x2="24850" y2="83350"/>
                        <a14:backgroundMark x1="49650" y1="71400" x2="24100" y2="81550"/>
                        <a14:backgroundMark x1="22700" y1="81450" x2="22700" y2="81450"/>
                        <a14:backgroundMark x1="63250" y1="83400" x2="75000" y2="81550"/>
                        <a14:backgroundMark x1="66750" y1="9350" x2="66750" y2="9350"/>
                        <a14:backgroundMark x1="52100" y1="17250" x2="61700" y2="7400"/>
                        <a14:backgroundMark x1="61700" y1="11750" x2="70200" y2="10750"/>
                        <a14:backgroundMark x1="75000" y1="16050" x2="77550" y2="19300"/>
                        <a14:backgroundMark x1="77750" y1="19650" x2="79200" y2="27350"/>
                        <a14:backgroundMark x1="77300" y1="26350" x2="78150" y2="29150"/>
                        <a14:backgroundMark x1="78600" y1="33100" x2="79550" y2="24700"/>
                        <a14:backgroundMark x1="74050" y1="35000" x2="67800" y2="35600"/>
                        <a14:backgroundMark x1="72000" y1="35600" x2="78250" y2="38150"/>
                        <a14:backgroundMark x1="76450" y1="40300" x2="79100" y2="47750"/>
                        <a14:backgroundMark x1="77900" y1="50250" x2="78350" y2="53350"/>
                        <a14:backgroundMark x1="63000" y1="58900" x2="78150" y2="57800"/>
                        <a14:backgroundMark x1="71750" y1="59850" x2="78000" y2="67300"/>
                        <a14:backgroundMark x1="77050" y1="67300" x2="76800" y2="73650"/>
                        <a14:backgroundMark x1="77750" y1="74250" x2="79700" y2="81700"/>
                        <a14:backgroundMark x1="68850" y1="12000" x2="74850" y2="11300"/>
                      </a14:backgroundRemoval>
                    </a14:imgEffect>
                  </a14:imgLayer>
                </a14:imgProps>
              </a:ext>
            </a:extLst>
          </a:blip>
          <a:srcRect l="23101" t="12014" r="21527" b="17928"/>
          <a:stretch/>
        </p:blipFill>
        <p:spPr>
          <a:xfrm>
            <a:off x="-9338109" y="-4678339"/>
            <a:ext cx="8479781" cy="1072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448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abdouusma16@hotmail.com</dc:creator>
  <cp:lastModifiedBy>abdouusma16@hotmail.com</cp:lastModifiedBy>
  <cp:revision>19</cp:revision>
  <dcterms:created xsi:type="dcterms:W3CDTF">2023-06-14T12:09:51Z</dcterms:created>
  <dcterms:modified xsi:type="dcterms:W3CDTF">2023-06-17T20:09:12Z</dcterms:modified>
</cp:coreProperties>
</file>

<file path=docProps/thumbnail.jpeg>
</file>